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</p:sldIdLst>
  <p:sldSz cx="34559875" cy="9396413"/>
  <p:notesSz cx="6858000" cy="9144000"/>
  <p:defaultTextStyle>
    <a:defPPr>
      <a:defRPr lang="zh-TW"/>
    </a:defPPr>
    <a:lvl1pPr marL="0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1pPr>
    <a:lvl2pPr marL="2029451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2pPr>
    <a:lvl3pPr marL="4058908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3pPr>
    <a:lvl4pPr marL="6088359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4pPr>
    <a:lvl5pPr marL="8117796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5pPr>
    <a:lvl6pPr marL="10147248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6pPr>
    <a:lvl7pPr marL="12176694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7pPr>
    <a:lvl8pPr marL="14206156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8pPr>
    <a:lvl9pPr marL="16235592" algn="l" defTabSz="4058908" rtl="0" eaLnBrk="1" latinLnBrk="0" hangingPunct="1">
      <a:defRPr sz="79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747"/>
    <a:srgbClr val="FFFAEB"/>
    <a:srgbClr val="FFE5E5"/>
    <a:srgbClr val="FF2929"/>
    <a:srgbClr val="008080"/>
    <a:srgbClr val="FFC55D"/>
    <a:srgbClr val="FF8033"/>
    <a:srgbClr val="C1CDCD"/>
    <a:srgbClr val="FF6600"/>
    <a:srgbClr val="FFFA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91" autoAdjust="0"/>
    <p:restoredTop sz="94660"/>
  </p:normalViewPr>
  <p:slideViewPr>
    <p:cSldViewPr snapToGrid="0">
      <p:cViewPr varScale="1">
        <p:scale>
          <a:sx n="47" d="100"/>
          <a:sy n="47" d="100"/>
        </p:scale>
        <p:origin x="96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85" y="1537793"/>
            <a:ext cx="25919906" cy="3271344"/>
          </a:xfrm>
        </p:spPr>
        <p:txBody>
          <a:bodyPr anchor="b"/>
          <a:lstStyle>
            <a:lvl1pPr algn="ctr">
              <a:defRPr sz="82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85" y="4935293"/>
            <a:ext cx="25919906" cy="2268624"/>
          </a:xfrm>
        </p:spPr>
        <p:txBody>
          <a:bodyPr/>
          <a:lstStyle>
            <a:lvl1pPr marL="0" indent="0" algn="ctr">
              <a:buNone/>
              <a:defRPr sz="3288"/>
            </a:lvl1pPr>
            <a:lvl2pPr marL="626410" indent="0" algn="ctr">
              <a:buNone/>
              <a:defRPr sz="2740"/>
            </a:lvl2pPr>
            <a:lvl3pPr marL="1252819" indent="0" algn="ctr">
              <a:buNone/>
              <a:defRPr sz="2466"/>
            </a:lvl3pPr>
            <a:lvl4pPr marL="1879229" indent="0" algn="ctr">
              <a:buNone/>
              <a:defRPr sz="2192"/>
            </a:lvl4pPr>
            <a:lvl5pPr marL="2505639" indent="0" algn="ctr">
              <a:buNone/>
              <a:defRPr sz="2192"/>
            </a:lvl5pPr>
            <a:lvl6pPr marL="3132049" indent="0" algn="ctr">
              <a:buNone/>
              <a:defRPr sz="2192"/>
            </a:lvl6pPr>
            <a:lvl7pPr marL="3758458" indent="0" algn="ctr">
              <a:buNone/>
              <a:defRPr sz="2192"/>
            </a:lvl7pPr>
            <a:lvl8pPr marL="4384868" indent="0" algn="ctr">
              <a:buNone/>
              <a:defRPr sz="2192"/>
            </a:lvl8pPr>
            <a:lvl9pPr marL="5011278" indent="0" algn="ctr">
              <a:buNone/>
              <a:defRPr sz="219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64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32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731911" y="500272"/>
            <a:ext cx="7451973" cy="796302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75991" y="500272"/>
            <a:ext cx="21923921" cy="796302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44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91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992" y="2342579"/>
            <a:ext cx="29807892" cy="3908646"/>
          </a:xfrm>
        </p:spPr>
        <p:txBody>
          <a:bodyPr anchor="b"/>
          <a:lstStyle>
            <a:lvl1pPr>
              <a:defRPr sz="82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7992" y="6288203"/>
            <a:ext cx="29807892" cy="2055465"/>
          </a:xfrm>
        </p:spPr>
        <p:txBody>
          <a:bodyPr/>
          <a:lstStyle>
            <a:lvl1pPr marL="0" indent="0">
              <a:buNone/>
              <a:defRPr sz="3288">
                <a:solidFill>
                  <a:schemeClr val="tx1">
                    <a:tint val="75000"/>
                  </a:schemeClr>
                </a:solidFill>
              </a:defRPr>
            </a:lvl1pPr>
            <a:lvl2pPr marL="62641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252819" indent="0">
              <a:buNone/>
              <a:defRPr sz="2466">
                <a:solidFill>
                  <a:schemeClr val="tx1">
                    <a:tint val="75000"/>
                  </a:schemeClr>
                </a:solidFill>
              </a:defRPr>
            </a:lvl3pPr>
            <a:lvl4pPr marL="187922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4pPr>
            <a:lvl5pPr marL="250563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5pPr>
            <a:lvl6pPr marL="313204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6pPr>
            <a:lvl7pPr marL="375845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7pPr>
            <a:lvl8pPr marL="438486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8pPr>
            <a:lvl9pPr marL="501127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7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991" y="2501360"/>
            <a:ext cx="14687947" cy="59619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95937" y="2501360"/>
            <a:ext cx="14687947" cy="59619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82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3" y="500272"/>
            <a:ext cx="29807892" cy="181620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0494" y="2303427"/>
            <a:ext cx="14620446" cy="1128874"/>
          </a:xfrm>
        </p:spPr>
        <p:txBody>
          <a:bodyPr anchor="b"/>
          <a:lstStyle>
            <a:lvl1pPr marL="0" indent="0">
              <a:buNone/>
              <a:defRPr sz="3288" b="1"/>
            </a:lvl1pPr>
            <a:lvl2pPr marL="626410" indent="0">
              <a:buNone/>
              <a:defRPr sz="2740" b="1"/>
            </a:lvl2pPr>
            <a:lvl3pPr marL="1252819" indent="0">
              <a:buNone/>
              <a:defRPr sz="2466" b="1"/>
            </a:lvl3pPr>
            <a:lvl4pPr marL="1879229" indent="0">
              <a:buNone/>
              <a:defRPr sz="2192" b="1"/>
            </a:lvl4pPr>
            <a:lvl5pPr marL="2505639" indent="0">
              <a:buNone/>
              <a:defRPr sz="2192" b="1"/>
            </a:lvl5pPr>
            <a:lvl6pPr marL="3132049" indent="0">
              <a:buNone/>
              <a:defRPr sz="2192" b="1"/>
            </a:lvl6pPr>
            <a:lvl7pPr marL="3758458" indent="0">
              <a:buNone/>
              <a:defRPr sz="2192" b="1"/>
            </a:lvl7pPr>
            <a:lvl8pPr marL="4384868" indent="0">
              <a:buNone/>
              <a:defRPr sz="2192" b="1"/>
            </a:lvl8pPr>
            <a:lvl9pPr marL="5011278" indent="0">
              <a:buNone/>
              <a:defRPr sz="219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0494" y="3432301"/>
            <a:ext cx="14620446" cy="5048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95937" y="2303427"/>
            <a:ext cx="14692448" cy="1128874"/>
          </a:xfrm>
        </p:spPr>
        <p:txBody>
          <a:bodyPr anchor="b"/>
          <a:lstStyle>
            <a:lvl1pPr marL="0" indent="0">
              <a:buNone/>
              <a:defRPr sz="3288" b="1"/>
            </a:lvl1pPr>
            <a:lvl2pPr marL="626410" indent="0">
              <a:buNone/>
              <a:defRPr sz="2740" b="1"/>
            </a:lvl2pPr>
            <a:lvl3pPr marL="1252819" indent="0">
              <a:buNone/>
              <a:defRPr sz="2466" b="1"/>
            </a:lvl3pPr>
            <a:lvl4pPr marL="1879229" indent="0">
              <a:buNone/>
              <a:defRPr sz="2192" b="1"/>
            </a:lvl4pPr>
            <a:lvl5pPr marL="2505639" indent="0">
              <a:buNone/>
              <a:defRPr sz="2192" b="1"/>
            </a:lvl5pPr>
            <a:lvl6pPr marL="3132049" indent="0">
              <a:buNone/>
              <a:defRPr sz="2192" b="1"/>
            </a:lvl6pPr>
            <a:lvl7pPr marL="3758458" indent="0">
              <a:buNone/>
              <a:defRPr sz="2192" b="1"/>
            </a:lvl7pPr>
            <a:lvl8pPr marL="4384868" indent="0">
              <a:buNone/>
              <a:defRPr sz="2192" b="1"/>
            </a:lvl8pPr>
            <a:lvl9pPr marL="5011278" indent="0">
              <a:buNone/>
              <a:defRPr sz="219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95937" y="3432301"/>
            <a:ext cx="14692448" cy="5048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9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88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4" y="626428"/>
            <a:ext cx="11146458" cy="2192496"/>
          </a:xfrm>
        </p:spPr>
        <p:txBody>
          <a:bodyPr anchor="b"/>
          <a:lstStyle>
            <a:lvl1pPr>
              <a:defRPr sz="438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2448" y="1352910"/>
            <a:ext cx="17495937" cy="6677543"/>
          </a:xfrm>
        </p:spPr>
        <p:txBody>
          <a:bodyPr/>
          <a:lstStyle>
            <a:lvl1pPr>
              <a:defRPr sz="4384"/>
            </a:lvl1pPr>
            <a:lvl2pPr>
              <a:defRPr sz="3836"/>
            </a:lvl2pPr>
            <a:lvl3pPr>
              <a:defRPr sz="3288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0494" y="2818924"/>
            <a:ext cx="11146458" cy="5222405"/>
          </a:xfrm>
        </p:spPr>
        <p:txBody>
          <a:bodyPr/>
          <a:lstStyle>
            <a:lvl1pPr marL="0" indent="0">
              <a:buNone/>
              <a:defRPr sz="2192"/>
            </a:lvl1pPr>
            <a:lvl2pPr marL="626410" indent="0">
              <a:buNone/>
              <a:defRPr sz="1918"/>
            </a:lvl2pPr>
            <a:lvl3pPr marL="1252819" indent="0">
              <a:buNone/>
              <a:defRPr sz="1644"/>
            </a:lvl3pPr>
            <a:lvl4pPr marL="1879229" indent="0">
              <a:buNone/>
              <a:defRPr sz="1370"/>
            </a:lvl4pPr>
            <a:lvl5pPr marL="2505639" indent="0">
              <a:buNone/>
              <a:defRPr sz="1370"/>
            </a:lvl5pPr>
            <a:lvl6pPr marL="3132049" indent="0">
              <a:buNone/>
              <a:defRPr sz="1370"/>
            </a:lvl6pPr>
            <a:lvl7pPr marL="3758458" indent="0">
              <a:buNone/>
              <a:defRPr sz="1370"/>
            </a:lvl7pPr>
            <a:lvl8pPr marL="4384868" indent="0">
              <a:buNone/>
              <a:defRPr sz="1370"/>
            </a:lvl8pPr>
            <a:lvl9pPr marL="5011278" indent="0">
              <a:buNone/>
              <a:defRPr sz="137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13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4" y="626428"/>
            <a:ext cx="11146458" cy="2192496"/>
          </a:xfrm>
        </p:spPr>
        <p:txBody>
          <a:bodyPr anchor="b"/>
          <a:lstStyle>
            <a:lvl1pPr>
              <a:defRPr sz="438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692448" y="1352910"/>
            <a:ext cx="17495937" cy="6677543"/>
          </a:xfrm>
        </p:spPr>
        <p:txBody>
          <a:bodyPr anchor="t"/>
          <a:lstStyle>
            <a:lvl1pPr marL="0" indent="0">
              <a:buNone/>
              <a:defRPr sz="4384"/>
            </a:lvl1pPr>
            <a:lvl2pPr marL="626410" indent="0">
              <a:buNone/>
              <a:defRPr sz="3836"/>
            </a:lvl2pPr>
            <a:lvl3pPr marL="1252819" indent="0">
              <a:buNone/>
              <a:defRPr sz="3288"/>
            </a:lvl3pPr>
            <a:lvl4pPr marL="1879229" indent="0">
              <a:buNone/>
              <a:defRPr sz="2740"/>
            </a:lvl4pPr>
            <a:lvl5pPr marL="2505639" indent="0">
              <a:buNone/>
              <a:defRPr sz="2740"/>
            </a:lvl5pPr>
            <a:lvl6pPr marL="3132049" indent="0">
              <a:buNone/>
              <a:defRPr sz="2740"/>
            </a:lvl6pPr>
            <a:lvl7pPr marL="3758458" indent="0">
              <a:buNone/>
              <a:defRPr sz="2740"/>
            </a:lvl7pPr>
            <a:lvl8pPr marL="4384868" indent="0">
              <a:buNone/>
              <a:defRPr sz="2740"/>
            </a:lvl8pPr>
            <a:lvl9pPr marL="5011278" indent="0">
              <a:buNone/>
              <a:defRPr sz="274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0494" y="2818924"/>
            <a:ext cx="11146458" cy="5222405"/>
          </a:xfrm>
        </p:spPr>
        <p:txBody>
          <a:bodyPr/>
          <a:lstStyle>
            <a:lvl1pPr marL="0" indent="0">
              <a:buNone/>
              <a:defRPr sz="2192"/>
            </a:lvl1pPr>
            <a:lvl2pPr marL="626410" indent="0">
              <a:buNone/>
              <a:defRPr sz="1918"/>
            </a:lvl2pPr>
            <a:lvl3pPr marL="1252819" indent="0">
              <a:buNone/>
              <a:defRPr sz="1644"/>
            </a:lvl3pPr>
            <a:lvl4pPr marL="1879229" indent="0">
              <a:buNone/>
              <a:defRPr sz="1370"/>
            </a:lvl4pPr>
            <a:lvl5pPr marL="2505639" indent="0">
              <a:buNone/>
              <a:defRPr sz="1370"/>
            </a:lvl5pPr>
            <a:lvl6pPr marL="3132049" indent="0">
              <a:buNone/>
              <a:defRPr sz="1370"/>
            </a:lvl6pPr>
            <a:lvl7pPr marL="3758458" indent="0">
              <a:buNone/>
              <a:defRPr sz="1370"/>
            </a:lvl7pPr>
            <a:lvl8pPr marL="4384868" indent="0">
              <a:buNone/>
              <a:defRPr sz="1370"/>
            </a:lvl8pPr>
            <a:lvl9pPr marL="5011278" indent="0">
              <a:buNone/>
              <a:defRPr sz="137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67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5992" y="500272"/>
            <a:ext cx="29807892" cy="1816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5992" y="2501360"/>
            <a:ext cx="29807892" cy="596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75991" y="8709083"/>
            <a:ext cx="7775972" cy="5002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7F4D-5A01-40C9-A066-128633949D93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47959" y="8709083"/>
            <a:ext cx="11663958" cy="5002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407912" y="8709083"/>
            <a:ext cx="7775972" cy="5002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DA9A1-3F07-44B8-90C6-9F60B9CD1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97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52819" rtl="0" eaLnBrk="1" latinLnBrk="0" hangingPunct="1">
        <a:lnSpc>
          <a:spcPct val="90000"/>
        </a:lnSpc>
        <a:spcBef>
          <a:spcPct val="0"/>
        </a:spcBef>
        <a:buNone/>
        <a:defRPr sz="60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3205" indent="-313205" algn="l" defTabSz="1252819" rtl="0" eaLnBrk="1" latinLnBrk="0" hangingPunct="1">
        <a:lnSpc>
          <a:spcPct val="90000"/>
        </a:lnSpc>
        <a:spcBef>
          <a:spcPts val="1370"/>
        </a:spcBef>
        <a:buFont typeface="Arial" panose="020B0604020202020204" pitchFamily="34" charset="0"/>
        <a:buChar char="•"/>
        <a:defRPr sz="3836" kern="1200">
          <a:solidFill>
            <a:schemeClr val="tx1"/>
          </a:solidFill>
          <a:latin typeface="+mn-lt"/>
          <a:ea typeface="+mn-ea"/>
          <a:cs typeface="+mn-cs"/>
        </a:defRPr>
      </a:lvl1pPr>
      <a:lvl2pPr marL="939615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3288" kern="1200">
          <a:solidFill>
            <a:schemeClr val="tx1"/>
          </a:solidFill>
          <a:latin typeface="+mn-lt"/>
          <a:ea typeface="+mn-ea"/>
          <a:cs typeface="+mn-cs"/>
        </a:defRPr>
      </a:lvl2pPr>
      <a:lvl3pPr marL="156602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19243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4pPr>
      <a:lvl5pPr marL="281884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5pPr>
      <a:lvl6pPr marL="344525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6pPr>
      <a:lvl7pPr marL="407166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7pPr>
      <a:lvl8pPr marL="469807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8pPr>
      <a:lvl9pPr marL="532448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1pPr>
      <a:lvl2pPr marL="626410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2pPr>
      <a:lvl3pPr marL="125281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3pPr>
      <a:lvl4pPr marL="187922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4pPr>
      <a:lvl5pPr marL="250563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5pPr>
      <a:lvl6pPr marL="313204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6pPr>
      <a:lvl7pPr marL="375845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7pPr>
      <a:lvl8pPr marL="438486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8pPr>
      <a:lvl9pPr marL="501127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2000">
              <a:srgbClr val="F9FAF9"/>
            </a:gs>
            <a:gs pos="53955">
              <a:srgbClr val="FFFAEB"/>
            </a:gs>
            <a:gs pos="0">
              <a:srgbClr val="F2F5F7"/>
            </a:gs>
            <a:gs pos="100000">
              <a:schemeClr val="bg1">
                <a:lumMod val="95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群組 32"/>
          <p:cNvGrpSpPr/>
          <p:nvPr/>
        </p:nvGrpSpPr>
        <p:grpSpPr>
          <a:xfrm flipH="1">
            <a:off x="2464462" y="-3454551"/>
            <a:ext cx="27509046" cy="13461332"/>
            <a:chOff x="-7165292" y="-5252420"/>
            <a:chExt cx="27509046" cy="13461332"/>
          </a:xfrm>
          <a:scene3d>
            <a:camera prst="perspectiveContrastingLeftFacing"/>
            <a:lightRig rig="threePt" dir="t"/>
          </a:scene3d>
        </p:grpSpPr>
        <p:sp>
          <p:nvSpPr>
            <p:cNvPr id="34" name="弧形箭號 (左彎) 33"/>
            <p:cNvSpPr/>
            <p:nvPr/>
          </p:nvSpPr>
          <p:spPr>
            <a:xfrm rot="4952253">
              <a:off x="1525940" y="-10780797"/>
              <a:ext cx="13289438" cy="24346191"/>
            </a:xfrm>
            <a:prstGeom prst="curvedLeftArrow">
              <a:avLst>
                <a:gd name="adj1" fmla="val 18630"/>
                <a:gd name="adj2" fmla="val 50000"/>
                <a:gd name="adj3" fmla="val 25000"/>
              </a:avLst>
            </a:prstGeom>
            <a:solidFill>
              <a:srgbClr val="FF8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弧形箭號 (左彎) 34"/>
            <p:cNvSpPr/>
            <p:nvPr/>
          </p:nvSpPr>
          <p:spPr>
            <a:xfrm rot="4952253">
              <a:off x="1008916" y="-10766013"/>
              <a:ext cx="12774314" cy="25175535"/>
            </a:xfrm>
            <a:prstGeom prst="curvedLeftArrow">
              <a:avLst>
                <a:gd name="adj1" fmla="val 24064"/>
                <a:gd name="adj2" fmla="val 50000"/>
                <a:gd name="adj3" fmla="val 25000"/>
              </a:avLst>
            </a:prstGeom>
            <a:solidFill>
              <a:srgbClr val="FFC5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弧形箭號 (左彎) 35"/>
            <p:cNvSpPr/>
            <p:nvPr/>
          </p:nvSpPr>
          <p:spPr>
            <a:xfrm rot="4952253">
              <a:off x="-1030271" y="-10850284"/>
              <a:ext cx="12900422" cy="25170463"/>
            </a:xfrm>
            <a:prstGeom prst="curvedLeftArrow">
              <a:avLst>
                <a:gd name="adj1" fmla="val 18888"/>
                <a:gd name="adj2" fmla="val 55545"/>
                <a:gd name="adj3" fmla="val 24975"/>
              </a:avLst>
            </a:prstGeom>
            <a:solidFill>
              <a:schemeClr val="accent4">
                <a:lumMod val="20000"/>
                <a:lumOff val="80000"/>
                <a:alpha val="80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 flipH="1">
            <a:off x="-11704870" y="-5005814"/>
            <a:ext cx="27509046" cy="13461332"/>
            <a:chOff x="-7165292" y="-5252420"/>
            <a:chExt cx="27509046" cy="13461332"/>
          </a:xfrm>
          <a:scene3d>
            <a:camera prst="perspectiveContrastingLeftFacing"/>
            <a:lightRig rig="threePt" dir="t"/>
          </a:scene3d>
        </p:grpSpPr>
        <p:sp>
          <p:nvSpPr>
            <p:cNvPr id="4" name="弧形箭號 (左彎) 3"/>
            <p:cNvSpPr/>
            <p:nvPr/>
          </p:nvSpPr>
          <p:spPr>
            <a:xfrm rot="4952253">
              <a:off x="1525940" y="-10780797"/>
              <a:ext cx="13289438" cy="24346191"/>
            </a:xfrm>
            <a:prstGeom prst="curvedLeftArrow">
              <a:avLst>
                <a:gd name="adj1" fmla="val 18630"/>
                <a:gd name="adj2" fmla="val 50000"/>
                <a:gd name="adj3" fmla="val 25000"/>
              </a:avLst>
            </a:prstGeom>
            <a:solidFill>
              <a:srgbClr val="FF8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弧形箭號 (左彎) 4"/>
            <p:cNvSpPr/>
            <p:nvPr/>
          </p:nvSpPr>
          <p:spPr>
            <a:xfrm rot="4952253">
              <a:off x="1008916" y="-10766013"/>
              <a:ext cx="12774314" cy="25175535"/>
            </a:xfrm>
            <a:prstGeom prst="curvedLeftArrow">
              <a:avLst>
                <a:gd name="adj1" fmla="val 24064"/>
                <a:gd name="adj2" fmla="val 50000"/>
                <a:gd name="adj3" fmla="val 25000"/>
              </a:avLst>
            </a:prstGeom>
            <a:solidFill>
              <a:srgbClr val="FFC5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弧形箭號 (左彎) 5"/>
            <p:cNvSpPr/>
            <p:nvPr/>
          </p:nvSpPr>
          <p:spPr>
            <a:xfrm rot="4952253">
              <a:off x="-1030271" y="-10850284"/>
              <a:ext cx="12900422" cy="25170463"/>
            </a:xfrm>
            <a:prstGeom prst="curvedLeftArrow">
              <a:avLst>
                <a:gd name="adj1" fmla="val 18888"/>
                <a:gd name="adj2" fmla="val 55545"/>
                <a:gd name="adj3" fmla="val 24975"/>
              </a:avLst>
            </a:prstGeom>
            <a:solidFill>
              <a:schemeClr val="accent4">
                <a:lumMod val="20000"/>
                <a:lumOff val="80000"/>
                <a:alpha val="80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108338" y="-308133"/>
            <a:ext cx="34559875" cy="939641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" name="群組 15"/>
          <p:cNvGrpSpPr/>
          <p:nvPr/>
        </p:nvGrpSpPr>
        <p:grpSpPr>
          <a:xfrm rot="14499453" flipV="1">
            <a:off x="-3413269" y="-2434589"/>
            <a:ext cx="24209083" cy="9244093"/>
            <a:chOff x="-7165292" y="-5252420"/>
            <a:chExt cx="27509046" cy="13461332"/>
          </a:xfrm>
          <a:scene3d>
            <a:camera prst="perspectiveContrastingLeftFacing"/>
            <a:lightRig rig="threePt" dir="t"/>
          </a:scene3d>
        </p:grpSpPr>
        <p:sp>
          <p:nvSpPr>
            <p:cNvPr id="17" name="弧形箭號 (左彎) 16"/>
            <p:cNvSpPr/>
            <p:nvPr/>
          </p:nvSpPr>
          <p:spPr>
            <a:xfrm rot="4952253">
              <a:off x="1525940" y="-10780797"/>
              <a:ext cx="13289438" cy="24346191"/>
            </a:xfrm>
            <a:prstGeom prst="curvedLeftArrow">
              <a:avLst>
                <a:gd name="adj1" fmla="val 18630"/>
                <a:gd name="adj2" fmla="val 50000"/>
                <a:gd name="adj3" fmla="val 25000"/>
              </a:avLst>
            </a:prstGeom>
            <a:solidFill>
              <a:srgbClr val="FF8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弧形箭號 (左彎) 17"/>
            <p:cNvSpPr/>
            <p:nvPr/>
          </p:nvSpPr>
          <p:spPr>
            <a:xfrm rot="4952253">
              <a:off x="1008916" y="-10766013"/>
              <a:ext cx="12774314" cy="25175535"/>
            </a:xfrm>
            <a:prstGeom prst="curvedLeftArrow">
              <a:avLst>
                <a:gd name="adj1" fmla="val 24064"/>
                <a:gd name="adj2" fmla="val 50000"/>
                <a:gd name="adj3" fmla="val 25000"/>
              </a:avLst>
            </a:prstGeom>
            <a:solidFill>
              <a:srgbClr val="FFC5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弧形箭號 (左彎) 18"/>
            <p:cNvSpPr/>
            <p:nvPr/>
          </p:nvSpPr>
          <p:spPr>
            <a:xfrm rot="4952253">
              <a:off x="-1030271" y="-10850284"/>
              <a:ext cx="12900422" cy="25170463"/>
            </a:xfrm>
            <a:prstGeom prst="curvedLeftArrow">
              <a:avLst>
                <a:gd name="adj1" fmla="val 18888"/>
                <a:gd name="adj2" fmla="val 55545"/>
                <a:gd name="adj3" fmla="val 24975"/>
              </a:avLst>
            </a:prstGeom>
            <a:solidFill>
              <a:schemeClr val="accent4">
                <a:lumMod val="20000"/>
                <a:lumOff val="80000"/>
                <a:alpha val="80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 rot="16200000" flipH="1">
            <a:off x="10580258" y="-3190953"/>
            <a:ext cx="27509046" cy="13461332"/>
            <a:chOff x="-7165292" y="-5252420"/>
            <a:chExt cx="27509046" cy="13461332"/>
          </a:xfrm>
          <a:scene3d>
            <a:camera prst="perspectiveContrastingLeftFacing"/>
            <a:lightRig rig="threePt" dir="t"/>
          </a:scene3d>
        </p:grpSpPr>
        <p:sp>
          <p:nvSpPr>
            <p:cNvPr id="26" name="弧形箭號 (左彎) 25"/>
            <p:cNvSpPr/>
            <p:nvPr/>
          </p:nvSpPr>
          <p:spPr>
            <a:xfrm rot="4952253">
              <a:off x="1525940" y="-10780797"/>
              <a:ext cx="13289438" cy="24346191"/>
            </a:xfrm>
            <a:prstGeom prst="curvedLeftArrow">
              <a:avLst>
                <a:gd name="adj1" fmla="val 18630"/>
                <a:gd name="adj2" fmla="val 50000"/>
                <a:gd name="adj3" fmla="val 25000"/>
              </a:avLst>
            </a:prstGeom>
            <a:solidFill>
              <a:srgbClr val="FF8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弧形箭號 (左彎) 26"/>
            <p:cNvSpPr/>
            <p:nvPr/>
          </p:nvSpPr>
          <p:spPr>
            <a:xfrm rot="4952253">
              <a:off x="1008916" y="-10766013"/>
              <a:ext cx="12774314" cy="25175535"/>
            </a:xfrm>
            <a:prstGeom prst="curvedLeftArrow">
              <a:avLst>
                <a:gd name="adj1" fmla="val 24064"/>
                <a:gd name="adj2" fmla="val 50000"/>
                <a:gd name="adj3" fmla="val 25000"/>
              </a:avLst>
            </a:prstGeom>
            <a:solidFill>
              <a:srgbClr val="FFC5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弧形箭號 (左彎) 27"/>
            <p:cNvSpPr/>
            <p:nvPr/>
          </p:nvSpPr>
          <p:spPr>
            <a:xfrm rot="4952253">
              <a:off x="-1030271" y="-10850284"/>
              <a:ext cx="12900422" cy="25170463"/>
            </a:xfrm>
            <a:prstGeom prst="curvedLeftArrow">
              <a:avLst>
                <a:gd name="adj1" fmla="val 18888"/>
                <a:gd name="adj2" fmla="val 55545"/>
                <a:gd name="adj3" fmla="val 24975"/>
              </a:avLst>
            </a:prstGeom>
            <a:solidFill>
              <a:schemeClr val="accent4">
                <a:lumMod val="20000"/>
                <a:lumOff val="80000"/>
                <a:alpha val="80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3343497" y="-333893"/>
            <a:ext cx="7814960" cy="9248686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  <a:sp3d prstMaterial="matte"/>
          </a:bodyPr>
          <a:lstStyle/>
          <a:p>
            <a:r>
              <a:rPr lang="zh-TW" altLang="en-US" sz="59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康楷體W5" panose="03000509000000000000" pitchFamily="65" charset="-120"/>
                <a:ea typeface="華康康楷體W5" panose="03000509000000000000" pitchFamily="65" charset="-120"/>
              </a:rPr>
              <a:t>賀</a:t>
            </a:r>
          </a:p>
        </p:txBody>
      </p:sp>
      <p:sp>
        <p:nvSpPr>
          <p:cNvPr id="8" name="矩形 7"/>
          <p:cNvSpPr/>
          <p:nvPr/>
        </p:nvSpPr>
        <p:spPr>
          <a:xfrm>
            <a:off x="18751099" y="3900350"/>
            <a:ext cx="15913360" cy="1569660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榜單持續更新中</a:t>
            </a:r>
            <a:r>
              <a:rPr lang="en-US" altLang="zh-TW" sz="96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…</a:t>
            </a:r>
            <a:endParaRPr lang="zh-TW" altLang="en-US" sz="96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1085387" y="2638441"/>
            <a:ext cx="17192040" cy="3154710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endParaRPr lang="en-US" altLang="zh-TW" sz="199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中宋(P)" panose="02020500000000000000" pitchFamily="18" charset="-120"/>
              <a:ea typeface="華康儷中宋(P)" panose="02020500000000000000" pitchFamily="18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9269" y="7170675"/>
            <a:ext cx="1868601" cy="186860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1729" y="7925727"/>
            <a:ext cx="6040210" cy="1118557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8812386" y="1098714"/>
            <a:ext cx="15913360" cy="8956298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國立中興大學法律學系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近三年司法考試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通過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司法官特考     </a:t>
            </a:r>
            <a:r>
              <a:rPr lang="en-US" altLang="zh-TW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3</a:t>
            </a:r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人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律師高考       </a:t>
            </a:r>
            <a:r>
              <a:rPr lang="en-US" altLang="zh-TW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47</a:t>
            </a:r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人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書記官           </a:t>
            </a:r>
            <a:r>
              <a:rPr lang="en-US" altLang="zh-TW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19</a:t>
            </a:r>
            <a:r>
              <a:rPr lang="zh-TW" altLang="en-US" sz="7200" dirty="0">
                <a:solidFill>
                  <a:schemeClr val="bg2">
                    <a:lumMod val="25000"/>
                  </a:schemeClr>
                </a:solidFill>
                <a:latin typeface="華康儷特圓(P)" panose="020F0800000000000000" pitchFamily="34" charset="-120"/>
                <a:ea typeface="華康儷特圓(P)" panose="020F0800000000000000" pitchFamily="34" charset="-120"/>
              </a:rPr>
              <a:t>人</a:t>
            </a:r>
            <a:endParaRPr lang="en-US" altLang="zh-TW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endParaRPr lang="en-US" altLang="zh-TW" sz="7200" i="1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  <a:p>
            <a:pPr algn="ctr"/>
            <a:endParaRPr lang="zh-TW" altLang="en-US" sz="7200" dirty="0">
              <a:solidFill>
                <a:schemeClr val="bg2">
                  <a:lumMod val="25000"/>
                </a:schemeClr>
              </a:solidFill>
              <a:latin typeface="華康儷特圓(P)" panose="020F0800000000000000" pitchFamily="34" charset="-120"/>
              <a:ea typeface="華康儷特圓(P)" panose="020F08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02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2279</TotalTime>
  <Words>28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華康康楷體W5</vt:lpstr>
      <vt:lpstr>華康儷中宋(P)</vt:lpstr>
      <vt:lpstr>華康儷特圓(P)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law734@hotmail.com</dc:creator>
  <cp:lastModifiedBy>ADMIN</cp:lastModifiedBy>
  <cp:revision>53</cp:revision>
  <dcterms:created xsi:type="dcterms:W3CDTF">2020-04-23T03:23:11Z</dcterms:created>
  <dcterms:modified xsi:type="dcterms:W3CDTF">2021-03-05T09:12:31Z</dcterms:modified>
</cp:coreProperties>
</file>